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93" r:id="rId2"/>
    <p:sldId id="294" r:id="rId3"/>
    <p:sldId id="357" r:id="rId4"/>
    <p:sldId id="356" r:id="rId5"/>
    <p:sldId id="344" r:id="rId6"/>
    <p:sldId id="31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537349"/>
            <a:ext cx="1170185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#4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Perform Statistical Analysis on Somewhat Cleaned Data from “End Of Course Survey”  and Create Bar Graphs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400" b="1" dirty="0"/>
              <a:t>Take a Somewhat Cleaned CSV “End of Course Survey” file and “Read” into R</a:t>
            </a:r>
          </a:p>
          <a:p>
            <a:r>
              <a:rPr lang="en-US" sz="2400" b="1" dirty="0"/>
              <a:t>	</a:t>
            </a:r>
            <a:r>
              <a:rPr lang="en-US" sz="1600" b="1" dirty="0"/>
              <a:t>(In reality actually working with the original dirty data)</a:t>
            </a:r>
          </a:p>
          <a:p>
            <a:endParaRPr lang="en-US" sz="1600" b="1" dirty="0"/>
          </a:p>
          <a:p>
            <a:r>
              <a:rPr lang="en-US" sz="2400" b="1" dirty="0"/>
              <a:t>2. Then Write a Script to:</a:t>
            </a:r>
          </a:p>
          <a:p>
            <a:r>
              <a:rPr lang="en-US" sz="2400" b="1" dirty="0"/>
              <a:t>	Change the Categorical Data to Specific Numerical Data</a:t>
            </a:r>
          </a:p>
          <a:p>
            <a:r>
              <a:rPr lang="en-US" sz="2400" b="1" dirty="0"/>
              <a:t>	Perform Mean Calculations Per Question (Column)</a:t>
            </a:r>
          </a:p>
          <a:p>
            <a:r>
              <a:rPr lang="en-US" sz="2400" b="1" dirty="0"/>
              <a:t>	Perform Standard Deviation Calculations Per Question (Column)</a:t>
            </a:r>
          </a:p>
          <a:p>
            <a:r>
              <a:rPr lang="en-US" sz="2400" b="1" dirty="0"/>
              <a:t>	View Just the Results in R</a:t>
            </a:r>
          </a:p>
          <a:p>
            <a:r>
              <a:rPr lang="en-US" sz="2400" b="1" dirty="0"/>
              <a:t>	Output to a PDF file a Bar Graph of the Means Per Question</a:t>
            </a:r>
          </a:p>
          <a:p>
            <a:r>
              <a:rPr lang="en-US" sz="2400" b="1" dirty="0"/>
              <a:t>	Output to a PDF file a Bar Graph of the Standard Deviation Per Question</a:t>
            </a:r>
          </a:p>
          <a:p>
            <a:r>
              <a:rPr lang="en-US" sz="2400" b="1" dirty="0"/>
              <a:t>	Write All of the Analysis Data back to a CSV file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085301" y="51331"/>
            <a:ext cx="9525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Write the R Completed Analysis Data Back to a CSV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A2A94-AF80-4695-8DA5-873B8B7776E6}"/>
              </a:ext>
            </a:extLst>
          </p:cNvPr>
          <p:cNvSpPr/>
          <p:nvPr/>
        </p:nvSpPr>
        <p:spPr>
          <a:xfrm>
            <a:off x="735495" y="961878"/>
            <a:ext cx="9300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write.csv(Total_MPLS_Mean_SD_Aug_2016, "Total_MPLS_Mean_SD_Aug_2016.csv")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F81D1-F2CB-46E8-91C1-E4541C13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9" y="1869563"/>
            <a:ext cx="1876425" cy="243840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4E1C7-B0D0-4DDA-95D3-348B21533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375" y="1568170"/>
            <a:ext cx="5340046" cy="37216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94385" y="-1353"/>
            <a:ext cx="114389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Create a Script in R to Perform Statistical Analysis &amp; Output Bar Graphs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>
            <a:cxnSpLocks/>
          </p:cNvCxnSpPr>
          <p:nvPr/>
        </p:nvCxnSpPr>
        <p:spPr>
          <a:xfrm>
            <a:off x="1865871" y="2996113"/>
            <a:ext cx="2136913" cy="11002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042F8F1-D852-49DE-9A44-71710ED8E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98" y="1021419"/>
            <a:ext cx="6233700" cy="167654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F372A-0B02-4F9E-8322-29B0C901E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717" y="2925488"/>
            <a:ext cx="6677939" cy="2469098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533065" y="51331"/>
            <a:ext cx="4653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Tidy Data in R</a:t>
            </a:r>
          </a:p>
        </p:txBody>
      </p:sp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7676</TotalTime>
  <Words>116</Words>
  <Application>Microsoft Office PowerPoint</Application>
  <PresentationFormat>Widescreen</PresentationFormat>
  <Paragraphs>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156</cp:revision>
  <dcterms:created xsi:type="dcterms:W3CDTF">2017-10-26T06:05:04Z</dcterms:created>
  <dcterms:modified xsi:type="dcterms:W3CDTF">2018-01-16T08:14:47Z</dcterms:modified>
</cp:coreProperties>
</file>